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6" r:id="rId7"/>
    <p:sldMasterId id="2147483709" r:id="rId8"/>
    <p:sldMasterId id="2147483722" r:id="rId9"/>
    <p:sldMasterId id="2147483735" r:id="rId10"/>
    <p:sldMasterId id="2147483760" r:id="rId11"/>
    <p:sldMasterId id="2147483784" r:id="rId12"/>
    <p:sldMasterId id="2147483797" r:id="rId13"/>
    <p:sldMasterId id="2147483809" r:id="rId14"/>
    <p:sldMasterId id="2147483821" r:id="rId15"/>
  </p:sldMasterIdLst>
  <p:notesMasterIdLst>
    <p:notesMasterId r:id="rId23"/>
  </p:notesMasterIdLst>
  <p:handoutMasterIdLst>
    <p:handoutMasterId r:id="rId24"/>
  </p:handoutMasterIdLst>
  <p:sldIdLst>
    <p:sldId id="446" r:id="rId16"/>
    <p:sldId id="495" r:id="rId17"/>
    <p:sldId id="483" r:id="rId18"/>
    <p:sldId id="504" r:id="rId19"/>
    <p:sldId id="474" r:id="rId20"/>
    <p:sldId id="493" r:id="rId21"/>
    <p:sldId id="485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1DC"/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D6AC0-7DCE-40E6-9364-492136122E7C}" v="10" dt="2020-05-08T17:22:4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9" autoAdjust="0"/>
    <p:restoredTop sz="78548" autoAdjust="0"/>
  </p:normalViewPr>
  <p:slideViewPr>
    <p:cSldViewPr snapToGrid="0" snapToObjects="1">
      <p:cViewPr varScale="1">
        <p:scale>
          <a:sx n="91" d="100"/>
          <a:sy n="91" d="100"/>
        </p:scale>
        <p:origin x="18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i, Diane" userId="343db2ce-cd81-4e6f-9c74-2345e7813f6d" providerId="ADAL" clId="{AD6D6AC0-7DCE-40E6-9364-492136122E7C}"/>
    <pc:docChg chg="undo custSel delSld modSld sldOrd">
      <pc:chgData name="Jacobi, Diane" userId="343db2ce-cd81-4e6f-9c74-2345e7813f6d" providerId="ADAL" clId="{AD6D6AC0-7DCE-40E6-9364-492136122E7C}" dt="2020-05-08T19:11:19.104" v="1326" actId="6549"/>
      <pc:docMkLst>
        <pc:docMk/>
      </pc:docMkLst>
      <pc:sldChg chg="addSp modSp mod modNotesTx">
        <pc:chgData name="Jacobi, Diane" userId="343db2ce-cd81-4e6f-9c74-2345e7813f6d" providerId="ADAL" clId="{AD6D6AC0-7DCE-40E6-9364-492136122E7C}" dt="2020-05-08T17:24:33.865" v="1290" actId="20577"/>
        <pc:sldMkLst>
          <pc:docMk/>
          <pc:sldMk cId="2315968020" sldId="446"/>
        </pc:sldMkLst>
        <pc:spChg chg="add mod">
          <ac:chgData name="Jacobi, Diane" userId="343db2ce-cd81-4e6f-9c74-2345e7813f6d" providerId="ADAL" clId="{AD6D6AC0-7DCE-40E6-9364-492136122E7C}" dt="2020-05-07T18:28:58.795" v="49" actId="164"/>
          <ac:spMkLst>
            <pc:docMk/>
            <pc:sldMk cId="2315968020" sldId="446"/>
            <ac:spMk id="3" creationId="{442D24E6-4088-4CD5-BE8E-F8101372CD1F}"/>
          </ac:spMkLst>
        </pc:spChg>
        <pc:grpChg chg="add mod ord">
          <ac:chgData name="Jacobi, Diane" userId="343db2ce-cd81-4e6f-9c74-2345e7813f6d" providerId="ADAL" clId="{AD6D6AC0-7DCE-40E6-9364-492136122E7C}" dt="2020-05-07T18:29:05.017" v="50" actId="167"/>
          <ac:grpSpMkLst>
            <pc:docMk/>
            <pc:sldMk cId="2315968020" sldId="446"/>
            <ac:grpSpMk id="4" creationId="{664EE336-9C4D-45BA-9687-BEC112EF123C}"/>
          </ac:grpSpMkLst>
        </pc:grpChg>
        <pc:picChg chg="mod">
          <ac:chgData name="Jacobi, Diane" userId="343db2ce-cd81-4e6f-9c74-2345e7813f6d" providerId="ADAL" clId="{AD6D6AC0-7DCE-40E6-9364-492136122E7C}" dt="2020-05-07T18:28:58.795" v="49" actId="164"/>
          <ac:picMkLst>
            <pc:docMk/>
            <pc:sldMk cId="2315968020" sldId="446"/>
            <ac:picMk id="5" creationId="{00000000-0000-0000-0000-000000000000}"/>
          </ac:picMkLst>
        </pc:picChg>
      </pc:sldChg>
      <pc:sldChg chg="modSp del mod">
        <pc:chgData name="Jacobi, Diane" userId="343db2ce-cd81-4e6f-9c74-2345e7813f6d" providerId="ADAL" clId="{AD6D6AC0-7DCE-40E6-9364-492136122E7C}" dt="2020-05-07T18:31:14.684" v="69" actId="47"/>
        <pc:sldMkLst>
          <pc:docMk/>
          <pc:sldMk cId="4119372663" sldId="466"/>
        </pc:sldMkLst>
        <pc:spChg chg="mod">
          <ac:chgData name="Jacobi, Diane" userId="343db2ce-cd81-4e6f-9c74-2345e7813f6d" providerId="ADAL" clId="{AD6D6AC0-7DCE-40E6-9364-492136122E7C}" dt="2020-05-07T18:30:26.354" v="63" actId="6549"/>
          <ac:spMkLst>
            <pc:docMk/>
            <pc:sldMk cId="4119372663" sldId="466"/>
            <ac:spMk id="5" creationId="{00000000-0000-0000-0000-000000000000}"/>
          </ac:spMkLst>
        </pc:spChg>
      </pc:sldChg>
      <pc:sldChg chg="del">
        <pc:chgData name="Jacobi, Diane" userId="343db2ce-cd81-4e6f-9c74-2345e7813f6d" providerId="ADAL" clId="{AD6D6AC0-7DCE-40E6-9364-492136122E7C}" dt="2020-05-07T18:30:13.903" v="62" actId="47"/>
        <pc:sldMkLst>
          <pc:docMk/>
          <pc:sldMk cId="3775456070" sldId="473"/>
        </pc:sldMkLst>
      </pc:sldChg>
      <pc:sldChg chg="modSp mod modNotesTx">
        <pc:chgData name="Jacobi, Diane" userId="343db2ce-cd81-4e6f-9c74-2345e7813f6d" providerId="ADAL" clId="{AD6D6AC0-7DCE-40E6-9364-492136122E7C}" dt="2020-05-08T19:10:58.720" v="1324" actId="6549"/>
        <pc:sldMkLst>
          <pc:docMk/>
          <pc:sldMk cId="2920101703" sldId="474"/>
        </pc:sldMkLst>
        <pc:spChg chg="mod">
          <ac:chgData name="Jacobi, Diane" userId="343db2ce-cd81-4e6f-9c74-2345e7813f6d" providerId="ADAL" clId="{AD6D6AC0-7DCE-40E6-9364-492136122E7C}" dt="2020-05-07T20:28:46.233" v="989" actId="14100"/>
          <ac:spMkLst>
            <pc:docMk/>
            <pc:sldMk cId="2920101703" sldId="474"/>
            <ac:spMk id="6" creationId="{00000000-0000-0000-0000-000000000000}"/>
          </ac:spMkLst>
        </pc:spChg>
        <pc:spChg chg="mod">
          <ac:chgData name="Jacobi, Diane" userId="343db2ce-cd81-4e6f-9c74-2345e7813f6d" providerId="ADAL" clId="{AD6D6AC0-7DCE-40E6-9364-492136122E7C}" dt="2020-05-07T20:28:34.834" v="987" actId="14100"/>
          <ac:spMkLst>
            <pc:docMk/>
            <pc:sldMk cId="2920101703" sldId="474"/>
            <ac:spMk id="12" creationId="{00000000-0000-0000-0000-000000000000}"/>
          </ac:spMkLst>
        </pc:spChg>
        <pc:graphicFrameChg chg="mod modGraphic">
          <ac:chgData name="Jacobi, Diane" userId="343db2ce-cd81-4e6f-9c74-2345e7813f6d" providerId="ADAL" clId="{AD6D6AC0-7DCE-40E6-9364-492136122E7C}" dt="2020-05-07T20:27:34.805" v="947" actId="20577"/>
          <ac:graphicFrameMkLst>
            <pc:docMk/>
            <pc:sldMk cId="2920101703" sldId="474"/>
            <ac:graphicFrameMk id="11" creationId="{00000000-0000-0000-0000-000000000000}"/>
          </ac:graphicFrameMkLst>
        </pc:graphicFrameChg>
      </pc:sldChg>
      <pc:sldChg chg="del">
        <pc:chgData name="Jacobi, Diane" userId="343db2ce-cd81-4e6f-9c74-2345e7813f6d" providerId="ADAL" clId="{AD6D6AC0-7DCE-40E6-9364-492136122E7C}" dt="2020-05-07T18:29:37.009" v="55" actId="47"/>
        <pc:sldMkLst>
          <pc:docMk/>
          <pc:sldMk cId="1801899364" sldId="477"/>
        </pc:sldMkLst>
      </pc:sldChg>
      <pc:sldChg chg="del">
        <pc:chgData name="Jacobi, Diane" userId="343db2ce-cd81-4e6f-9c74-2345e7813f6d" providerId="ADAL" clId="{AD6D6AC0-7DCE-40E6-9364-492136122E7C}" dt="2020-05-07T18:29:20.490" v="51" actId="47"/>
        <pc:sldMkLst>
          <pc:docMk/>
          <pc:sldMk cId="634592405" sldId="478"/>
        </pc:sldMkLst>
      </pc:sldChg>
      <pc:sldChg chg="del">
        <pc:chgData name="Jacobi, Diane" userId="343db2ce-cd81-4e6f-9c74-2345e7813f6d" providerId="ADAL" clId="{AD6D6AC0-7DCE-40E6-9364-492136122E7C}" dt="2020-05-07T18:29:21.276" v="52" actId="47"/>
        <pc:sldMkLst>
          <pc:docMk/>
          <pc:sldMk cId="812755867" sldId="480"/>
        </pc:sldMkLst>
      </pc:sldChg>
      <pc:sldChg chg="modSp mod modNotesTx">
        <pc:chgData name="Jacobi, Diane" userId="343db2ce-cd81-4e6f-9c74-2345e7813f6d" providerId="ADAL" clId="{AD6D6AC0-7DCE-40E6-9364-492136122E7C}" dt="2020-05-08T17:25:01.720" v="1301" actId="20577"/>
        <pc:sldMkLst>
          <pc:docMk/>
          <pc:sldMk cId="1303640015" sldId="483"/>
        </pc:sldMkLst>
        <pc:spChg chg="mod">
          <ac:chgData name="Jacobi, Diane" userId="343db2ce-cd81-4e6f-9c74-2345e7813f6d" providerId="ADAL" clId="{AD6D6AC0-7DCE-40E6-9364-492136122E7C}" dt="2020-05-07T20:23:16.875" v="750" actId="27636"/>
          <ac:spMkLst>
            <pc:docMk/>
            <pc:sldMk cId="1303640015" sldId="483"/>
            <ac:spMk id="2" creationId="{00000000-0000-0000-0000-000000000000}"/>
          </ac:spMkLst>
        </pc:spChg>
        <pc:spChg chg="mod">
          <ac:chgData name="Jacobi, Diane" userId="343db2ce-cd81-4e6f-9c74-2345e7813f6d" providerId="ADAL" clId="{AD6D6AC0-7DCE-40E6-9364-492136122E7C}" dt="2020-05-07T21:03:51.490" v="1056" actId="27636"/>
          <ac:spMkLst>
            <pc:docMk/>
            <pc:sldMk cId="1303640015" sldId="483"/>
            <ac:spMk id="3" creationId="{00000000-0000-0000-0000-000000000000}"/>
          </ac:spMkLst>
        </pc:spChg>
      </pc:sldChg>
      <pc:sldChg chg="del">
        <pc:chgData name="Jacobi, Diane" userId="343db2ce-cd81-4e6f-9c74-2345e7813f6d" providerId="ADAL" clId="{AD6D6AC0-7DCE-40E6-9364-492136122E7C}" dt="2020-05-07T20:28:03.524" v="948" actId="47"/>
        <pc:sldMkLst>
          <pc:docMk/>
          <pc:sldMk cId="4116188971" sldId="484"/>
        </pc:sldMkLst>
      </pc:sldChg>
      <pc:sldChg chg="modNotesTx">
        <pc:chgData name="Jacobi, Diane" userId="343db2ce-cd81-4e6f-9c74-2345e7813f6d" providerId="ADAL" clId="{AD6D6AC0-7DCE-40E6-9364-492136122E7C}" dt="2020-05-08T19:11:19.104" v="1326" actId="6549"/>
        <pc:sldMkLst>
          <pc:docMk/>
          <pc:sldMk cId="1275423168" sldId="485"/>
        </pc:sldMkLst>
      </pc:sldChg>
      <pc:sldChg chg="del">
        <pc:chgData name="Jacobi, Diane" userId="343db2ce-cd81-4e6f-9c74-2345e7813f6d" providerId="ADAL" clId="{AD6D6AC0-7DCE-40E6-9364-492136122E7C}" dt="2020-05-07T18:29:58.080" v="60" actId="47"/>
        <pc:sldMkLst>
          <pc:docMk/>
          <pc:sldMk cId="4257743019" sldId="486"/>
        </pc:sldMkLst>
      </pc:sldChg>
      <pc:sldChg chg="del">
        <pc:chgData name="Jacobi, Diane" userId="343db2ce-cd81-4e6f-9c74-2345e7813f6d" providerId="ADAL" clId="{AD6D6AC0-7DCE-40E6-9364-492136122E7C}" dt="2020-05-07T18:29:53.179" v="58" actId="47"/>
        <pc:sldMkLst>
          <pc:docMk/>
          <pc:sldMk cId="1129150138" sldId="488"/>
        </pc:sldMkLst>
      </pc:sldChg>
      <pc:sldChg chg="del">
        <pc:chgData name="Jacobi, Diane" userId="343db2ce-cd81-4e6f-9c74-2345e7813f6d" providerId="ADAL" clId="{AD6D6AC0-7DCE-40E6-9364-492136122E7C}" dt="2020-05-07T18:29:54.014" v="59" actId="47"/>
        <pc:sldMkLst>
          <pc:docMk/>
          <pc:sldMk cId="716182648" sldId="489"/>
        </pc:sldMkLst>
      </pc:sldChg>
      <pc:sldChg chg="ord modNotesTx">
        <pc:chgData name="Jacobi, Diane" userId="343db2ce-cd81-4e6f-9c74-2345e7813f6d" providerId="ADAL" clId="{AD6D6AC0-7DCE-40E6-9364-492136122E7C}" dt="2020-05-08T19:11:06.664" v="1325" actId="6549"/>
        <pc:sldMkLst>
          <pc:docMk/>
          <pc:sldMk cId="3738565691" sldId="493"/>
        </pc:sldMkLst>
      </pc:sldChg>
      <pc:sldChg chg="del">
        <pc:chgData name="Jacobi, Diane" userId="343db2ce-cd81-4e6f-9c74-2345e7813f6d" providerId="ADAL" clId="{AD6D6AC0-7DCE-40E6-9364-492136122E7C}" dt="2020-05-07T20:10:00.020" v="72" actId="47"/>
        <pc:sldMkLst>
          <pc:docMk/>
          <pc:sldMk cId="1235764438" sldId="496"/>
        </pc:sldMkLst>
      </pc:sldChg>
      <pc:sldChg chg="del">
        <pc:chgData name="Jacobi, Diane" userId="343db2ce-cd81-4e6f-9c74-2345e7813f6d" providerId="ADAL" clId="{AD6D6AC0-7DCE-40E6-9364-492136122E7C}" dt="2020-05-07T18:29:48.990" v="56" actId="47"/>
        <pc:sldMkLst>
          <pc:docMk/>
          <pc:sldMk cId="1474618839" sldId="498"/>
        </pc:sldMkLst>
      </pc:sldChg>
      <pc:sldChg chg="del">
        <pc:chgData name="Jacobi, Diane" userId="343db2ce-cd81-4e6f-9c74-2345e7813f6d" providerId="ADAL" clId="{AD6D6AC0-7DCE-40E6-9364-492136122E7C}" dt="2020-05-07T18:29:50.631" v="57" actId="47"/>
        <pc:sldMkLst>
          <pc:docMk/>
          <pc:sldMk cId="1213460072" sldId="499"/>
        </pc:sldMkLst>
      </pc:sldChg>
      <pc:sldChg chg="del">
        <pc:chgData name="Jacobi, Diane" userId="343db2ce-cd81-4e6f-9c74-2345e7813f6d" providerId="ADAL" clId="{AD6D6AC0-7DCE-40E6-9364-492136122E7C}" dt="2020-05-07T18:30:06.170" v="61" actId="47"/>
        <pc:sldMkLst>
          <pc:docMk/>
          <pc:sldMk cId="1301628709" sldId="500"/>
        </pc:sldMkLst>
      </pc:sldChg>
      <pc:sldChg chg="del">
        <pc:chgData name="Jacobi, Diane" userId="343db2ce-cd81-4e6f-9c74-2345e7813f6d" providerId="ADAL" clId="{AD6D6AC0-7DCE-40E6-9364-492136122E7C}" dt="2020-05-07T18:29:22.190" v="53" actId="47"/>
        <pc:sldMkLst>
          <pc:docMk/>
          <pc:sldMk cId="1809659332" sldId="501"/>
        </pc:sldMkLst>
      </pc:sldChg>
      <pc:sldChg chg="del">
        <pc:chgData name="Jacobi, Diane" userId="343db2ce-cd81-4e6f-9c74-2345e7813f6d" providerId="ADAL" clId="{AD6D6AC0-7DCE-40E6-9364-492136122E7C}" dt="2020-05-07T18:29:22.986" v="54" actId="47"/>
        <pc:sldMkLst>
          <pc:docMk/>
          <pc:sldMk cId="944128535" sldId="502"/>
        </pc:sldMkLst>
      </pc:sldChg>
      <pc:sldChg chg="modNotesTx">
        <pc:chgData name="Jacobi, Diane" userId="343db2ce-cd81-4e6f-9c74-2345e7813f6d" providerId="ADAL" clId="{AD6D6AC0-7DCE-40E6-9364-492136122E7C}" dt="2020-05-08T17:25:20.584" v="1310" actId="20577"/>
        <pc:sldMkLst>
          <pc:docMk/>
          <pc:sldMk cId="2530132620" sldId="503"/>
        </pc:sldMkLst>
      </pc:sldChg>
      <pc:sldChg chg="del">
        <pc:chgData name="Jacobi, Diane" userId="343db2ce-cd81-4e6f-9c74-2345e7813f6d" providerId="ADAL" clId="{AD6D6AC0-7DCE-40E6-9364-492136122E7C}" dt="2020-05-07T20:29:58.021" v="990" actId="47"/>
        <pc:sldMkLst>
          <pc:docMk/>
          <pc:sldMk cId="3508451392" sldId="504"/>
        </pc:sldMkLst>
      </pc:sldChg>
      <pc:sldChg chg="del">
        <pc:chgData name="Jacobi, Diane" userId="343db2ce-cd81-4e6f-9c74-2345e7813f6d" providerId="ADAL" clId="{AD6D6AC0-7DCE-40E6-9364-492136122E7C}" dt="2020-05-07T18:30:38.038" v="64" actId="47"/>
        <pc:sldMkLst>
          <pc:docMk/>
          <pc:sldMk cId="1430091376" sldId="505"/>
        </pc:sldMkLst>
      </pc:sldChg>
      <pc:sldChg chg="del">
        <pc:chgData name="Jacobi, Diane" userId="343db2ce-cd81-4e6f-9c74-2345e7813f6d" providerId="ADAL" clId="{AD6D6AC0-7DCE-40E6-9364-492136122E7C}" dt="2020-05-07T20:09:58.025" v="71" actId="47"/>
        <pc:sldMkLst>
          <pc:docMk/>
          <pc:sldMk cId="2423624550" sldId="506"/>
        </pc:sldMkLst>
      </pc:sldChg>
      <pc:sldChg chg="del">
        <pc:chgData name="Jacobi, Diane" userId="343db2ce-cd81-4e6f-9c74-2345e7813f6d" providerId="ADAL" clId="{AD6D6AC0-7DCE-40E6-9364-492136122E7C}" dt="2020-05-07T18:31:32.519" v="70" actId="47"/>
        <pc:sldMkLst>
          <pc:docMk/>
          <pc:sldMk cId="3528671447" sldId="5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33" y="4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1740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33" y="8841740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5225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7" tIns="46768" rIns="93537" bIns="467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537" tIns="46768" rIns="93537" bIns="467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r>
              <a:rPr lang="en-US" dirty="0"/>
              <a:t>Good Morning/Afternoon! Today we will review the FY21 budget. Due to the current pandemic, all state agencies have had to reduce their budgets – this has translated to a reduction of funds to APS and our school. This meeting is to provide an update on our FY21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1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priorities and rationale. After you have gone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priorities and rationale – ask GO Team if this represents what was agreed upon.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priorities I left off?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questions or concerns?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time we meet,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show you how I have allocated resources to support our strategic priorities.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4069C-88F8-48B5-8814-06317A2067C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1F2A2-C67B-4981-AD94-747309F8D8E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2BF9E-6463-434D-8EF8-081B1BFE5B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80A95-A9DB-48DF-B9E4-FADC0CCD3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3C5BBF-013D-49A0-8299-37EBF36C5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B7B8F-86C7-4C7A-AA7F-EC09E19F5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69E4A-BB4D-432F-9FA6-725EF4346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442A-9025-4A2E-8FC3-0DFF0A621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85101B-11CE-40A1-AE5E-9F6D3B2CF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A4DEB6-440D-4911-9FBD-1CECBD725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1032CB-A36F-4489-A2C4-739711ECE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483BC-6651-4318-8D04-A985A876A93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991B1-7D70-40C5-8E46-901602DB1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5F06A-3FA2-4788-9C33-08857C3AB2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FDC10-3F74-43CA-A902-2A4A3CC80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9D47B-53B8-4593-A521-8FDE420F3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63B803-55C8-49D7-81F8-3C22BF5D6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FF420F7-F9EA-435D-B47B-862BE0F2269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3B91-FA0A-42C0-BA6E-34D14C3133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61CB413-1881-4E96-91B7-D6BD7DF3742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384-6EA1-4E5C-ADE8-D39B22A7560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4215-EF08-42BC-A614-2ECBCA1B5C3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1913-9345-4E9A-9FCB-5729BA9224F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F44F-7BE8-475B-8C37-69D9B694D8D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B879-2096-4230-B976-A8D306F9008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DCD2-2248-49E8-AD04-629A78A461D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455-628F-49E1-9A9C-9B7CB6F741F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82ED-DD3A-49B9-9247-BD4ECCB894A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2DE56CB-EF05-4081-80CA-F7352A82CE7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98E2C0A2-D32E-4C59-B7FD-5D0714CA0ACF}" type="datetime1">
              <a:rPr lang="en-US" smtClean="0">
                <a:solidFill>
                  <a:srgbClr val="F5F5F5"/>
                </a:solidFill>
              </a:rPr>
              <a:t>5/19/2020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EA38-37FD-484A-A7EC-6F8800F8F26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3B1F8C1-AB10-4268-8A83-FC403CC8AE13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C4-75BA-4C6B-B80F-60FFD19F788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BDE8-FE5A-4FA4-AA9D-5132DC69943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8645-5B5E-45EA-A2FA-4288E302D485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437-6BB8-424B-AB0F-7597240F88A9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2DD-9F83-4984-8665-1447695AB811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FBB-D5DC-45BD-94AE-282FF0A079D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15B-A3D5-46C5-9414-FCAA74552CCF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A76-12C9-4836-A266-521EFEA5A738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A94FF692-782C-4AC0-B237-547D771BAD3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A603-9F58-4668-BE71-24872443066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F51-049C-4F09-985E-88373BC5870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2E8-5B08-4F90-A429-1AF4E7113FA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B51-FD0A-4911-843D-29D3378DC88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342D-9088-4396-8C29-95D34B3E713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013E-4F04-4D1B-A048-D9B2B59CFC2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89E54D-4525-4B19-92AB-1F1CDA79316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9F20-B75A-49AB-8B88-1D5EA6DABFF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07C-8252-455A-BC65-F61580EA8D7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26DA-A5B5-49D7-9B12-735498950DA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E29BA-F8F0-4508-A4BE-7F72180E3AB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F865CF-A9DB-43E3-ADF8-28E5B1685A2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91807-D38D-4528-8CF2-63D388DD1A2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390AC-3BCF-4C22-A2DB-7990E5A54FF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259FE0-F886-4177-8680-0087672F0DB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4881A-3753-44FC-9558-4D53EA0B311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DDC96-0A56-4EC2-A351-5C197C9B424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F637B1-5A12-4E31-807A-45ED99814C6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22329-9D6C-4DB8-AB35-E1ADA78AF0C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7ADF-1314-41CB-AC5F-F8E1A67EBEF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7ED441-B249-441C-A420-69A916E4CC2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E0800E-34A0-4176-B5D0-FB4E9EA5978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121760-A27C-4DBB-AB7C-A323C9DF1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EC284-E82C-4EB1-809B-E5E849B6D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3ED1A-5296-484D-A834-AA97962CC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47BC4-0B73-4253-A4D6-DC9E2833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0D6C6-7B23-40CA-8C37-357F0B28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12639-AC78-455B-B901-74D8D1938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86F04-3EBE-40B7-8C0D-DE4CA949853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4ADB85-7F9B-44BF-BB0E-F147399C7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6FDB1-E957-4F26-8C5A-1C001FA30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D37E9-2468-4ABE-AB05-DD18207AE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94586-3ABD-4339-9426-2C512D9BF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B1B063-4B04-465A-84B9-A1A68F3F6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9849B-CD2E-4E9A-9587-F3F251325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FFE9E-47B5-4A17-A7F9-AF64B538E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3EED7F-1822-414D-AE25-767B43A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D7628-275D-482F-ABB5-41123B29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45A7E-C664-4423-A8D8-F765FD307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9C85D9-6FB7-40EF-965F-A1046ADCDD9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168DB-C706-4D24-9A6B-123E9909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59D34F-2793-4406-82CF-547094FF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358F5B-D33E-4151-8A46-504F0DB90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C2A3-340E-45FA-9D33-A59BE508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5625-F982-431E-A022-A96D7C87C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7A11B-55A9-45EA-90B0-A48BEC440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169FF-9855-4085-96FF-D8006A565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57310-EF70-44D4-8755-F5A9BF3F5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2178-DE1E-4031-94CD-7C7C8C616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ACDC9-FBCE-4943-A3AE-873EA06A62B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E7A6D-AB74-49C2-82DA-B4AC59E23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B372D-AC5E-4D5B-B3F2-A70A0CAA8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B02DD4-E8CC-4D08-B942-242171DDD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615F5-B4C4-48EB-B9DA-7522D3DB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2EFCE1-E2AF-483A-A70C-E1A97266A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D0D3E-316B-4065-9453-5D37D5564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F82F7-5E20-4C6A-BE77-BD17BA6AC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78B7D-F33D-4B0C-AAB5-A99EF4B06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14F03-35A4-40AF-A349-9B8AF4F0D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E390-EA1F-4B3E-A94B-FC0331EB732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B2166-B2EC-49A3-A264-B90D608EC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E68F33-01E8-4DD1-9A4E-D6564E76E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D34AD-3563-473D-A8A8-A376547390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C7994-9298-42FE-BB9D-BC4569096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52DB28-30B8-44E1-BD08-851F10F89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18289-C2F5-45E3-B624-666C07A3F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B3F4B-CC9E-4DFB-95DD-A50AB4DE1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46DEA0-F4F7-496F-ABC8-2328DC678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8E37FB-30A6-4BD8-A37A-0850494C8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C7F-EBD1-4FCD-A718-1422D33EB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1ECF6-EA9B-4FA1-8F7A-1BED46621E9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D10BE-8B15-4DDB-A88F-E01F45911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AE6E9-0A2D-4C01-9E2D-294BA86EF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DB33F-94B9-4D41-91A6-6CD01CF2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BFD3-FA1A-43DB-A2AB-7D4E92E4A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E1963-F67F-44A8-8DFB-D2F2E813F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709D5-F6A5-47A5-B122-04652A66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F49261-6E06-42D1-BD34-DC4068868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FB482-715F-4F9A-BEB9-FC06BAC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C93BD0-C219-413B-984E-FA5E995AD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BACE6-EDD5-4577-AADD-9FFBFFCF7CC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67479-150C-4B20-B565-3574245E0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F73AA-B2E6-467D-8A76-5F68FDF66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30BE1-2EDF-43BD-A6A3-A40F949A0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D99C69-EF7D-4CEB-9F3B-E683F47AB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F5F27-A703-4D3F-8A13-24C42EF01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23FF70-DD77-49B9-9D8E-12559805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22304-F89C-4019-B912-3E1630DA1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44CD9-CB65-4EFD-90E1-B0CFBAE25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2609F-C4D7-44CE-92BF-2B9B3B91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0827F-AF46-4EA3-8108-9AAE9EB9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FCD-03E4-44FC-B335-0EF1F4B129E5}" type="datetime1">
              <a:rPr lang="en-US" smtClean="0"/>
              <a:t>5/19/2020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AA56-CFFF-4CF8-B0A0-A251967A9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F2A079-29A2-4C8A-ACC6-BC57EE83AB5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6AAF22B-50F7-4AF9-A24F-841EA9CC746D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BCB-F821-4E7B-8696-A73310E397F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1A6-36D9-484D-884F-FF7F5782F158}" type="datetime1">
              <a:rPr lang="en-US" smtClean="0"/>
              <a:t>5/19/2020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1F3-B8BD-49DA-975B-065DB016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204A-F327-46CC-A2D8-3C1EA69B6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C65B-2726-4A6B-A8F8-2CB440C88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05E-DE9B-4A4C-9E48-73FD37213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0B14-D087-400D-A007-4C2D5545E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090F-0A29-47EE-9796-D93E951CE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64EE336-9C4D-45BA-9687-BEC112EF123C}"/>
              </a:ext>
            </a:extLst>
          </p:cNvPr>
          <p:cNvGrpSpPr/>
          <p:nvPr/>
        </p:nvGrpSpPr>
        <p:grpSpPr>
          <a:xfrm>
            <a:off x="761999" y="0"/>
            <a:ext cx="8382000" cy="6858000"/>
            <a:chOff x="761999" y="0"/>
            <a:chExt cx="838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999" y="0"/>
              <a:ext cx="838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42D24E6-4088-4CD5-BE8E-F8101372CD1F}"/>
                </a:ext>
              </a:extLst>
            </p:cNvPr>
            <p:cNvSpPr/>
            <p:nvPr/>
          </p:nvSpPr>
          <p:spPr>
            <a:xfrm>
              <a:off x="870333" y="1652530"/>
              <a:ext cx="7865679" cy="604895"/>
            </a:xfrm>
            <a:prstGeom prst="rect">
              <a:avLst/>
            </a:prstGeom>
            <a:solidFill>
              <a:srgbClr val="32C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FY21 Budget Update – May 2020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(West Manor Elementary)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"/>
            <a:ext cx="8229600" cy="1143000"/>
          </a:xfrm>
        </p:spPr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This is a meeting of the GO Team. Only members of the team may participate in the discussion. Any members of the public present are here to quietly observe.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follow the agenda as noticed to the public and stay on task.</a:t>
            </a:r>
          </a:p>
          <a:p>
            <a:endParaRPr lang="en-US" sz="2400" dirty="0"/>
          </a:p>
          <a:p>
            <a:r>
              <a:rPr lang="en-US" sz="2400" dirty="0"/>
              <a:t>We invite and welcome contributions of every member and listen to each other.</a:t>
            </a:r>
          </a:p>
          <a:p>
            <a:endParaRPr lang="en-US" sz="2400" dirty="0"/>
          </a:p>
          <a:p>
            <a:r>
              <a:rPr lang="en-US" sz="2400" dirty="0"/>
              <a:t>We will respect all ideas and assume good intentions.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9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74" y="26474"/>
            <a:ext cx="7772400" cy="908197"/>
          </a:xfrm>
        </p:spPr>
        <p:txBody>
          <a:bodyPr>
            <a:normAutofit fontScale="90000"/>
          </a:bodyPr>
          <a:lstStyle/>
          <a:p>
            <a:r>
              <a:rPr lang="en-US" sz="3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/>
              </a:rPr>
              <a:t>Executive Summary of Budget Cuts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273" y="1354014"/>
            <a:ext cx="8134643" cy="443718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Due to decreased state revenue, all Georgia state agencies have to decrease their FY21 expenditures by at least 14%. This has resulted in a significant reduction in Atlanta Public Schools’ FY21 Projected Budget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Previous proposed budget for our school: </a:t>
            </a:r>
            <a:r>
              <a:rPr lang="en-US" sz="2400" dirty="0" smtClean="0">
                <a:solidFill>
                  <a:schemeClr val="tx1"/>
                </a:solidFill>
              </a:rPr>
              <a:t>$ 3609958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proposed budget for our school: </a:t>
            </a:r>
            <a:r>
              <a:rPr lang="en-US" sz="2400" dirty="0" smtClean="0">
                <a:solidFill>
                  <a:schemeClr val="tx1"/>
                </a:solidFill>
              </a:rPr>
              <a:t>$ 3528524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Difference is being taken from the 2% reserve, 1.8% reduction to Student Success Funding, textbook adoption for 6-12, and other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4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FY21 Budget Parameters</a:t>
            </a:r>
            <a:endParaRPr lang="en-US" sz="3200" b="1" i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47613"/>
              </p:ext>
            </p:extLst>
          </p:nvPr>
        </p:nvGraphicFramePr>
        <p:xfrm>
          <a:off x="994298" y="1057247"/>
          <a:ext cx="7723574" cy="332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5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562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Priorities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Improve percent of students achieving at proficient level on Milestones assessment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Implement International Baccalaureate program model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Ensure a welcoming parent friendly environment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Teachers will provide solid instruction daily surpassing district expectations</a:t>
                      </a:r>
                    </a:p>
                    <a:p>
                      <a:pPr algn="l"/>
                      <a:r>
                        <a:rPr lang="en-US" sz="2000" dirty="0" smtClean="0"/>
                        <a:t>Preparing students for the next level of instruction. IB will allow the school to increase rigor as we strengthen the partnership between school and home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2700" y="840705"/>
            <a:ext cx="6392392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3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20375"/>
              </p:ext>
            </p:extLst>
          </p:nvPr>
        </p:nvGraphicFramePr>
        <p:xfrm>
          <a:off x="1145127" y="1240623"/>
          <a:ext cx="7590887" cy="422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6578">
                  <a:extLst>
                    <a:ext uri="{9D8B030D-6E8A-4147-A177-3AD203B41FA5}">
                      <a16:colId xmlns:a16="http://schemas.microsoft.com/office/drawing/2014/main" xmlns="" val="3042065096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Priorities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Focus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Request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Original Budget Request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New Request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Rational for Change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Provide small group instruction for students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Purchase extra Paraprofessional assistance for two grade levels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27000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Do not fill positions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Will utilize Early Intervention Teacher to fill the void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Provide extended support for students in extended day format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 teacher tutors for 8 weeks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10,000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Do not fill the positions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Will utilize Early Intervention Teacher to fill the void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096" y="281640"/>
            <a:ext cx="8427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FY21 Proposed Budget Adjustments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5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0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" y="4902082"/>
            <a:ext cx="8340405" cy="4545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dirty="0"/>
              <a:t>Thank you for your time and attention.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89" y="1920479"/>
            <a:ext cx="3900488" cy="2578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6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58" y="1044528"/>
            <a:ext cx="8342142" cy="5672156"/>
          </a:xfrm>
        </p:spPr>
        <p:txBody>
          <a:bodyPr>
            <a:noAutofit/>
          </a:bodyPr>
          <a:lstStyle/>
          <a:p>
            <a:pPr marL="342900" lvl="0" indent="-342900" algn="l" defTabSz="914400"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Are our school’s priorities (from your strategic plan) reflected in this budget?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Are new positions and/or resources included in the budget to address our major priorities?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Do we know (as a team) the plan to support implementation of these priorities beyond the budget (ex. What strategies will be implemented)?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What tradeoffs are being made in order to support these priorities? </a:t>
            </a:r>
          </a:p>
          <a:p>
            <a:pPr lvl="0" algn="l" defTabSz="91440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l" defTabSz="91440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2. How are district and cluster priorities reflected in our budget?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Cluster priorities- what staff, materials, etc. are dedicated to supporting our cluster’s priorities?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Signature programs- what staff, materials, etc. are dedicated to supporting our signature program?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Are there positions our school will share with another school, i.e. nurse, counselor?</a:t>
            </a:r>
          </a:p>
          <a:p>
            <a:pPr lvl="0" algn="l" defTabSz="91440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169555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Questions to Consider</a:t>
            </a:r>
            <a:endParaRPr lang="en-US" sz="2700" b="1" dirty="0">
              <a:solidFill>
                <a:prstClr val="black"/>
              </a:solidFill>
              <a:latin typeface="Century Schoolbook" panose="020406040505050203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23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2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0" ma:contentTypeDescription="Create a new document." ma:contentTypeScope="" ma:versionID="64d4adc4a33ffb66a25a91afb1b61462">
  <xsd:schema xmlns:xsd="http://www.w3.org/2001/XMLSchema" xmlns:xs="http://www.w3.org/2001/XMLSchema" xmlns:p="http://schemas.microsoft.com/office/2006/metadata/properties" xmlns:ns2="d37e30bb-5f32-4411-a640-0b4044b692bf" targetNamespace="http://schemas.microsoft.com/office/2006/metadata/properties" ma:root="true" ma:fieldsID="f62a7c9e95e8a11f7082a4fd40fce207" ns2:_="">
    <xsd:import namespace="d37e30bb-5f32-4411-a640-0b4044b69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CE4A93-3B1F-428E-B476-E15B94851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912341-9544-4F08-8FA1-CBA3014C9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60D824-1F42-4605-A966-FFCBCF63520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37e30bb-5f32-4411-a640-0b4044b692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18988</TotalTime>
  <Words>584</Words>
  <Application>Microsoft Office PowerPoint</Application>
  <PresentationFormat>On-screen Show (4:3)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Century Schoolbook</vt:lpstr>
      <vt:lpstr>Corbel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8_Custom Design</vt:lpstr>
      <vt:lpstr>10_Custom Design</vt:lpstr>
      <vt:lpstr>11_Custom Design</vt:lpstr>
      <vt:lpstr>Headlines</vt:lpstr>
      <vt:lpstr>1_Headlines</vt:lpstr>
      <vt:lpstr>PowerPoint Presentation</vt:lpstr>
      <vt:lpstr>Norms</vt:lpstr>
      <vt:lpstr>Executive Summary of Budget Cuts</vt:lpstr>
      <vt:lpstr>PowerPoint Presentation</vt:lpstr>
      <vt:lpstr>PowerPoint Presentation</vt:lpstr>
      <vt:lpstr>Questions? </vt:lpstr>
      <vt:lpstr>Questions to Consider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Lawrence, Mariel</cp:lastModifiedBy>
  <cp:revision>352</cp:revision>
  <cp:lastPrinted>2020-01-13T18:18:48Z</cp:lastPrinted>
  <dcterms:created xsi:type="dcterms:W3CDTF">2014-12-15T21:46:52Z</dcterms:created>
  <dcterms:modified xsi:type="dcterms:W3CDTF">2020-05-19T18:50:43Z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</Properties>
</file>